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austina Bold" charset="1" panose="00000800000000000000"/>
      <p:regular r:id="rId17"/>
    </p:embeddedFont>
    <p:embeddedFont>
      <p:font typeface="Asap Bold" charset="1" panose="020F0804030202060203"/>
      <p:regular r:id="rId18"/>
    </p:embeddedFont>
    <p:embeddedFont>
      <p:font typeface="Asap" charset="1" panose="020F0504030202060203"/>
      <p:regular r:id="rId19"/>
    </p:embeddedFont>
    <p:embeddedFont>
      <p:font typeface="Faustina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1.png" Type="http://schemas.openxmlformats.org/officeDocument/2006/relationships/image"/><Relationship Id="rId5" Target="../media/image60.gif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gif" Type="http://schemas.openxmlformats.org/officeDocument/2006/relationships/image"/><Relationship Id="rId4" Target="../media/image72.gif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16" Target="../media/image36.png" Type="http://schemas.openxmlformats.org/officeDocument/2006/relationships/image"/><Relationship Id="rId17" Target="../media/image37.sv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19396" y="-4298081"/>
            <a:ext cx="10586512" cy="18883162"/>
          </a:xfrm>
          <a:custGeom>
            <a:avLst/>
            <a:gdLst/>
            <a:ahLst/>
            <a:cxnLst/>
            <a:rect r="r" b="b" t="t" l="l"/>
            <a:pathLst>
              <a:path h="18883162" w="10586512">
                <a:moveTo>
                  <a:pt x="0" y="0"/>
                </a:moveTo>
                <a:lnTo>
                  <a:pt x="10586512" y="0"/>
                </a:lnTo>
                <a:lnTo>
                  <a:pt x="10586512" y="18883162"/>
                </a:lnTo>
                <a:lnTo>
                  <a:pt x="0" y="1888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66" t="0" r="-1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06063">
            <a:off x="6591568" y="-2758442"/>
            <a:ext cx="18541443" cy="17521663"/>
          </a:xfrm>
          <a:custGeom>
            <a:avLst/>
            <a:gdLst/>
            <a:ahLst/>
            <a:cxnLst/>
            <a:rect r="r" b="b" t="t" l="l"/>
            <a:pathLst>
              <a:path h="17521663" w="18541443">
                <a:moveTo>
                  <a:pt x="0" y="0"/>
                </a:moveTo>
                <a:lnTo>
                  <a:pt x="18541443" y="0"/>
                </a:lnTo>
                <a:lnTo>
                  <a:pt x="18541443" y="17521663"/>
                </a:lnTo>
                <a:lnTo>
                  <a:pt x="0" y="1752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5063">
            <a:off x="13508680" y="8703498"/>
            <a:ext cx="754542" cy="477420"/>
          </a:xfrm>
          <a:custGeom>
            <a:avLst/>
            <a:gdLst/>
            <a:ahLst/>
            <a:cxnLst/>
            <a:rect r="r" b="b" t="t" l="l"/>
            <a:pathLst>
              <a:path h="477420" w="754542">
                <a:moveTo>
                  <a:pt x="0" y="0"/>
                </a:moveTo>
                <a:lnTo>
                  <a:pt x="754543" y="0"/>
                </a:lnTo>
                <a:lnTo>
                  <a:pt x="754543" y="477419"/>
                </a:lnTo>
                <a:lnTo>
                  <a:pt x="0" y="477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40070">
            <a:off x="16291537" y="3939153"/>
            <a:ext cx="733841" cy="605753"/>
          </a:xfrm>
          <a:custGeom>
            <a:avLst/>
            <a:gdLst/>
            <a:ahLst/>
            <a:cxnLst/>
            <a:rect r="r" b="b" t="t" l="l"/>
            <a:pathLst>
              <a:path h="605753" w="733841">
                <a:moveTo>
                  <a:pt x="0" y="0"/>
                </a:moveTo>
                <a:lnTo>
                  <a:pt x="733841" y="0"/>
                </a:lnTo>
                <a:lnTo>
                  <a:pt x="733841" y="605753"/>
                </a:lnTo>
                <a:lnTo>
                  <a:pt x="0" y="6057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44016">
            <a:off x="11303601" y="4792445"/>
            <a:ext cx="828686" cy="900745"/>
          </a:xfrm>
          <a:custGeom>
            <a:avLst/>
            <a:gdLst/>
            <a:ahLst/>
            <a:cxnLst/>
            <a:rect r="r" b="b" t="t" l="l"/>
            <a:pathLst>
              <a:path h="900745" w="828686">
                <a:moveTo>
                  <a:pt x="0" y="0"/>
                </a:moveTo>
                <a:lnTo>
                  <a:pt x="828686" y="0"/>
                </a:lnTo>
                <a:lnTo>
                  <a:pt x="828686" y="900745"/>
                </a:lnTo>
                <a:lnTo>
                  <a:pt x="0" y="9007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4497">
            <a:off x="12814140" y="1568078"/>
            <a:ext cx="261487" cy="1843817"/>
          </a:xfrm>
          <a:custGeom>
            <a:avLst/>
            <a:gdLst/>
            <a:ahLst/>
            <a:cxnLst/>
            <a:rect r="r" b="b" t="t" l="l"/>
            <a:pathLst>
              <a:path h="1843817" w="261487">
                <a:moveTo>
                  <a:pt x="0" y="0"/>
                </a:moveTo>
                <a:lnTo>
                  <a:pt x="261486" y="0"/>
                </a:lnTo>
                <a:lnTo>
                  <a:pt x="261486" y="1843817"/>
                </a:lnTo>
                <a:lnTo>
                  <a:pt x="0" y="1843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07697" y="3836191"/>
            <a:ext cx="7315200" cy="3178787"/>
          </a:xfrm>
          <a:custGeom>
            <a:avLst/>
            <a:gdLst/>
            <a:ahLst/>
            <a:cxnLst/>
            <a:rect r="r" b="b" t="t" l="l"/>
            <a:pathLst>
              <a:path h="3178787" w="7315200">
                <a:moveTo>
                  <a:pt x="0" y="0"/>
                </a:moveTo>
                <a:lnTo>
                  <a:pt x="7315200" y="0"/>
                </a:lnTo>
                <a:lnTo>
                  <a:pt x="7315200" y="3178787"/>
                </a:lnTo>
                <a:lnTo>
                  <a:pt x="0" y="31787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6204" y="7373855"/>
            <a:ext cx="1720777" cy="1705134"/>
          </a:xfrm>
          <a:custGeom>
            <a:avLst/>
            <a:gdLst/>
            <a:ahLst/>
            <a:cxnLst/>
            <a:rect r="r" b="b" t="t" l="l"/>
            <a:pathLst>
              <a:path h="1705134" w="1720777">
                <a:moveTo>
                  <a:pt x="0" y="0"/>
                </a:moveTo>
                <a:lnTo>
                  <a:pt x="1720777" y="0"/>
                </a:lnTo>
                <a:lnTo>
                  <a:pt x="1720777" y="1705134"/>
                </a:lnTo>
                <a:lnTo>
                  <a:pt x="0" y="1705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12917" y="8420162"/>
            <a:ext cx="1317654" cy="1317654"/>
          </a:xfrm>
          <a:custGeom>
            <a:avLst/>
            <a:gdLst/>
            <a:ahLst/>
            <a:cxnLst/>
            <a:rect r="r" b="b" t="t" l="l"/>
            <a:pathLst>
              <a:path h="1317654" w="1317654">
                <a:moveTo>
                  <a:pt x="0" y="0"/>
                </a:moveTo>
                <a:lnTo>
                  <a:pt x="1317653" y="0"/>
                </a:lnTo>
                <a:lnTo>
                  <a:pt x="1317653" y="1317654"/>
                </a:lnTo>
                <a:lnTo>
                  <a:pt x="0" y="13176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391981">
            <a:off x="9702354" y="1070146"/>
            <a:ext cx="531001" cy="1561767"/>
          </a:xfrm>
          <a:custGeom>
            <a:avLst/>
            <a:gdLst/>
            <a:ahLst/>
            <a:cxnLst/>
            <a:rect r="r" b="b" t="t" l="l"/>
            <a:pathLst>
              <a:path h="1561767" w="531001">
                <a:moveTo>
                  <a:pt x="0" y="0"/>
                </a:moveTo>
                <a:lnTo>
                  <a:pt x="531001" y="0"/>
                </a:lnTo>
                <a:lnTo>
                  <a:pt x="531001" y="1561767"/>
                </a:lnTo>
                <a:lnTo>
                  <a:pt x="0" y="156176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28929" y="3315331"/>
            <a:ext cx="9161612" cy="338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77"/>
              </a:lnSpc>
            </a:pPr>
            <a:r>
              <a:rPr lang="en-US" b="true" sz="11545" spc="-346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E-Commerce website</a:t>
            </a:r>
            <a:r>
              <a:rPr lang="en-US" b="true" sz="11545" spc="-346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251" y="6871853"/>
            <a:ext cx="7801252" cy="88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4"/>
              </a:lnSpc>
            </a:pPr>
            <a:r>
              <a:rPr lang="en-US" sz="5167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for automotive parts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859922">
            <a:off x="14816647" y="707683"/>
            <a:ext cx="2091286" cy="2286694"/>
          </a:xfrm>
          <a:custGeom>
            <a:avLst/>
            <a:gdLst/>
            <a:ahLst/>
            <a:cxnLst/>
            <a:rect r="r" b="b" t="t" l="l"/>
            <a:pathLst>
              <a:path h="2286694" w="2091286">
                <a:moveTo>
                  <a:pt x="0" y="0"/>
                </a:moveTo>
                <a:lnTo>
                  <a:pt x="2091285" y="0"/>
                </a:lnTo>
                <a:lnTo>
                  <a:pt x="2091285" y="2286694"/>
                </a:lnTo>
                <a:lnTo>
                  <a:pt x="0" y="2286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7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815758">
            <a:off x="1659785" y="1439039"/>
            <a:ext cx="16376994" cy="16840096"/>
          </a:xfrm>
          <a:custGeom>
            <a:avLst/>
            <a:gdLst/>
            <a:ahLst/>
            <a:cxnLst/>
            <a:rect r="r" b="b" t="t" l="l"/>
            <a:pathLst>
              <a:path h="16840096" w="16376994">
                <a:moveTo>
                  <a:pt x="16376994" y="0"/>
                </a:moveTo>
                <a:lnTo>
                  <a:pt x="0" y="0"/>
                </a:lnTo>
                <a:lnTo>
                  <a:pt x="0" y="16840096"/>
                </a:lnTo>
                <a:lnTo>
                  <a:pt x="16376994" y="16840096"/>
                </a:lnTo>
                <a:lnTo>
                  <a:pt x="163769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5864" y="3065155"/>
            <a:ext cx="11456273" cy="772784"/>
            <a:chOff x="0" y="0"/>
            <a:chExt cx="15275030" cy="1030378"/>
          </a:xfrm>
        </p:grpSpPr>
        <p:sp>
          <p:nvSpPr>
            <p:cNvPr name="AutoShape 5" id="5"/>
            <p:cNvSpPr/>
            <p:nvPr/>
          </p:nvSpPr>
          <p:spPr>
            <a:xfrm>
              <a:off x="294242" y="331878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7637515" y="281078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5031630" y="256605"/>
              <a:ext cx="0" cy="6985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2237"/>
              <a:ext cx="537684" cy="53768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>
              <a:off x="268842" y="281078"/>
              <a:ext cx="7368673" cy="25400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7637515" y="294242"/>
              <a:ext cx="7368673" cy="12237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7368673" y="12237"/>
              <a:ext cx="537684" cy="537684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737346" y="0"/>
              <a:ext cx="537684" cy="53768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6555205" y="3774192"/>
            <a:ext cx="5177590" cy="5048863"/>
            <a:chOff x="0" y="0"/>
            <a:chExt cx="5290696" cy="51591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3774192"/>
            <a:ext cx="5177590" cy="5048863"/>
            <a:chOff x="0" y="0"/>
            <a:chExt cx="5290696" cy="51591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081710" y="3774192"/>
            <a:ext cx="5177590" cy="5048863"/>
            <a:chOff x="0" y="0"/>
            <a:chExt cx="5290696" cy="51591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9098" y="-6509"/>
              <a:ext cx="5305026" cy="5191210"/>
            </a:xfrm>
            <a:custGeom>
              <a:avLst/>
              <a:gdLst/>
              <a:ahLst/>
              <a:cxnLst/>
              <a:rect r="r" b="b" t="t" l="l"/>
              <a:pathLst>
                <a:path h="5191210" w="5305026">
                  <a:moveTo>
                    <a:pt x="63030" y="4597657"/>
                  </a:moveTo>
                  <a:cubicBezTo>
                    <a:pt x="63030" y="4597657"/>
                    <a:pt x="0" y="435109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411953" y="6965"/>
                  </a:cubicBezTo>
                  <a:cubicBezTo>
                    <a:pt x="4628701" y="16819"/>
                    <a:pt x="4833016" y="36481"/>
                    <a:pt x="4967205" y="101690"/>
                  </a:cubicBezTo>
                  <a:cubicBezTo>
                    <a:pt x="5223251" y="226120"/>
                    <a:pt x="5305026" y="459160"/>
                    <a:pt x="5299538" y="704684"/>
                  </a:cubicBezTo>
                  <a:cubicBezTo>
                    <a:pt x="5299538" y="704684"/>
                    <a:pt x="5256250" y="1013073"/>
                    <a:pt x="5263683" y="1248607"/>
                  </a:cubicBezTo>
                  <a:cubicBezTo>
                    <a:pt x="5270807" y="4339458"/>
                    <a:pt x="5277964" y="4535061"/>
                    <a:pt x="5277964" y="4535061"/>
                  </a:cubicBezTo>
                  <a:cubicBezTo>
                    <a:pt x="5261282" y="4750793"/>
                    <a:pt x="5146638" y="4961405"/>
                    <a:pt x="4949769" y="5073030"/>
                  </a:cubicBezTo>
                  <a:cubicBezTo>
                    <a:pt x="4799417" y="5158278"/>
                    <a:pt x="4601386" y="5173376"/>
                    <a:pt x="3652493" y="5162634"/>
                  </a:cubicBezTo>
                  <a:cubicBezTo>
                    <a:pt x="645952" y="5157357"/>
                    <a:pt x="384604" y="5191211"/>
                    <a:pt x="254278" y="5082053"/>
                  </a:cubicBezTo>
                  <a:cubicBezTo>
                    <a:pt x="145767" y="4991168"/>
                    <a:pt x="81795" y="4797856"/>
                    <a:pt x="63030" y="4597657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98651" y="7784137"/>
            <a:ext cx="2588795" cy="905546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3617495" y="6909436"/>
            <a:ext cx="2597687" cy="1865612"/>
          </a:xfrm>
          <a:custGeom>
            <a:avLst/>
            <a:gdLst/>
            <a:ahLst/>
            <a:cxnLst/>
            <a:rect r="r" b="b" t="t" l="l"/>
            <a:pathLst>
              <a:path h="1865612" w="2597687">
                <a:moveTo>
                  <a:pt x="0" y="0"/>
                </a:moveTo>
                <a:lnTo>
                  <a:pt x="2597687" y="0"/>
                </a:lnTo>
                <a:lnTo>
                  <a:pt x="2597687" y="1865612"/>
                </a:lnTo>
                <a:lnTo>
                  <a:pt x="0" y="1865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736533">
            <a:off x="16304975" y="7938682"/>
            <a:ext cx="1607107" cy="1425942"/>
          </a:xfrm>
          <a:custGeom>
            <a:avLst/>
            <a:gdLst/>
            <a:ahLst/>
            <a:cxnLst/>
            <a:rect r="r" b="b" t="t" l="l"/>
            <a:pathLst>
              <a:path h="1425942" w="1607107">
                <a:moveTo>
                  <a:pt x="0" y="0"/>
                </a:moveTo>
                <a:lnTo>
                  <a:pt x="1607107" y="0"/>
                </a:lnTo>
                <a:lnTo>
                  <a:pt x="1607107" y="1425942"/>
                </a:lnTo>
                <a:lnTo>
                  <a:pt x="0" y="1425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979670">
            <a:off x="1028700" y="1028700"/>
            <a:ext cx="2085445" cy="1918609"/>
          </a:xfrm>
          <a:custGeom>
            <a:avLst/>
            <a:gdLst/>
            <a:ahLst/>
            <a:cxnLst/>
            <a:rect r="r" b="b" t="t" l="l"/>
            <a:pathLst>
              <a:path h="1918609" w="2085445">
                <a:moveTo>
                  <a:pt x="0" y="0"/>
                </a:moveTo>
                <a:lnTo>
                  <a:pt x="2085445" y="0"/>
                </a:lnTo>
                <a:lnTo>
                  <a:pt x="2085445" y="1918609"/>
                </a:lnTo>
                <a:lnTo>
                  <a:pt x="0" y="1918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967435">
            <a:off x="11417637" y="876024"/>
            <a:ext cx="950823" cy="1538096"/>
          </a:xfrm>
          <a:custGeom>
            <a:avLst/>
            <a:gdLst/>
            <a:ahLst/>
            <a:cxnLst/>
            <a:rect r="r" b="b" t="t" l="l"/>
            <a:pathLst>
              <a:path h="1538096" w="950823">
                <a:moveTo>
                  <a:pt x="0" y="0"/>
                </a:moveTo>
                <a:lnTo>
                  <a:pt x="950823" y="0"/>
                </a:lnTo>
                <a:lnTo>
                  <a:pt x="950823" y="1538096"/>
                </a:lnTo>
                <a:lnTo>
                  <a:pt x="0" y="1538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16295" y="4104638"/>
            <a:ext cx="44024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Full-stack &amp; Cloud Integration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Gained practical experience in full-stack development and AWS-based cloud deployment.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00007" y="4104638"/>
            <a:ext cx="412275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Robust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System Features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Built secure image storage, real-time vehicle co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mparison, a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nd efficient inventory/data handling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68109" y="1190625"/>
            <a:ext cx="9156595" cy="86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2"/>
              </a:lnSpc>
              <a:spcBef>
                <a:spcPct val="0"/>
              </a:spcBef>
            </a:pPr>
            <a:r>
              <a:rPr lang="en-US" b="true" sz="6750" spc="-202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Conclusion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28145" y="4104638"/>
            <a:ext cx="412275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Tech Stack Efficiency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Used</a:t>
            </a:r>
            <a:r>
              <a:rPr lang="en-US" b="true" sz="2499" strike="noStrike" u="none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Node.js with Ant Design for a responsive UI and Java Servlets for optimized backend logic.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1488761">
            <a:off x="14630852" y="1004830"/>
            <a:ext cx="3081815" cy="2095634"/>
          </a:xfrm>
          <a:custGeom>
            <a:avLst/>
            <a:gdLst/>
            <a:ahLst/>
            <a:cxnLst/>
            <a:rect r="r" b="b" t="t" l="l"/>
            <a:pathLst>
              <a:path h="2095634" w="3081815">
                <a:moveTo>
                  <a:pt x="0" y="0"/>
                </a:moveTo>
                <a:lnTo>
                  <a:pt x="3081816" y="0"/>
                </a:lnTo>
                <a:lnTo>
                  <a:pt x="3081816" y="2095634"/>
                </a:lnTo>
                <a:lnTo>
                  <a:pt x="0" y="2095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22208" y="-4295269"/>
            <a:ext cx="10586512" cy="18877537"/>
          </a:xfrm>
          <a:custGeom>
            <a:avLst/>
            <a:gdLst/>
            <a:ahLst/>
            <a:cxnLst/>
            <a:rect r="r" b="b" t="t" l="l"/>
            <a:pathLst>
              <a:path h="18877537" w="10586512">
                <a:moveTo>
                  <a:pt x="0" y="0"/>
                </a:moveTo>
                <a:lnTo>
                  <a:pt x="10586513" y="0"/>
                </a:lnTo>
                <a:lnTo>
                  <a:pt x="10586513" y="18877538"/>
                </a:lnTo>
                <a:lnTo>
                  <a:pt x="0" y="1887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51" t="0" r="-15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65741" y="1028700"/>
            <a:ext cx="11393559" cy="8229600"/>
            <a:chOff x="0" y="0"/>
            <a:chExt cx="11642453" cy="84093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098" y="-6509"/>
              <a:ext cx="11656784" cy="8441430"/>
            </a:xfrm>
            <a:custGeom>
              <a:avLst/>
              <a:gdLst/>
              <a:ahLst/>
              <a:cxnLst/>
              <a:rect r="r" b="b" t="t" l="l"/>
              <a:pathLst>
                <a:path h="8441430" w="11656784">
                  <a:moveTo>
                    <a:pt x="63030" y="7847877"/>
                  </a:moveTo>
                  <a:cubicBezTo>
                    <a:pt x="63030" y="7847877"/>
                    <a:pt x="0" y="760131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0763711" y="6965"/>
                  </a:cubicBezTo>
                  <a:cubicBezTo>
                    <a:pt x="10980459" y="16819"/>
                    <a:pt x="11184774" y="36481"/>
                    <a:pt x="11318963" y="101690"/>
                  </a:cubicBezTo>
                  <a:cubicBezTo>
                    <a:pt x="11575008" y="226120"/>
                    <a:pt x="11656784" y="459160"/>
                    <a:pt x="11651296" y="704684"/>
                  </a:cubicBezTo>
                  <a:cubicBezTo>
                    <a:pt x="11651296" y="704684"/>
                    <a:pt x="11608008" y="1013073"/>
                    <a:pt x="11615441" y="1248607"/>
                  </a:cubicBezTo>
                  <a:cubicBezTo>
                    <a:pt x="11622564" y="7589679"/>
                    <a:pt x="11629721" y="7785281"/>
                    <a:pt x="11629721" y="7785281"/>
                  </a:cubicBezTo>
                  <a:cubicBezTo>
                    <a:pt x="11613039" y="8001014"/>
                    <a:pt x="11498395" y="8211625"/>
                    <a:pt x="11301527" y="8323249"/>
                  </a:cubicBezTo>
                  <a:cubicBezTo>
                    <a:pt x="11151175" y="8408498"/>
                    <a:pt x="10953144" y="8423596"/>
                    <a:pt x="8711032" y="8412855"/>
                  </a:cubicBezTo>
                  <a:cubicBezTo>
                    <a:pt x="645952" y="8407578"/>
                    <a:pt x="384604" y="8441431"/>
                    <a:pt x="254278" y="8332273"/>
                  </a:cubicBezTo>
                  <a:cubicBezTo>
                    <a:pt x="145767" y="8241388"/>
                    <a:pt x="81795" y="8048076"/>
                    <a:pt x="63030" y="7847877"/>
                  </a:cubicBezTo>
                  <a:close/>
                </a:path>
              </a:pathLst>
            </a:custGeom>
            <a:solidFill>
              <a:srgbClr val="E0C798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6499845"/>
            <a:ext cx="7808566" cy="37871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32551" y="5915698"/>
            <a:ext cx="4955449" cy="495544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6548828" y="3053335"/>
            <a:ext cx="10027386" cy="2862363"/>
          </a:xfrm>
          <a:custGeom>
            <a:avLst/>
            <a:gdLst/>
            <a:ahLst/>
            <a:cxnLst/>
            <a:rect r="r" b="b" t="t" l="l"/>
            <a:pathLst>
              <a:path h="2862363" w="10027386">
                <a:moveTo>
                  <a:pt x="0" y="0"/>
                </a:moveTo>
                <a:lnTo>
                  <a:pt x="10027385" y="0"/>
                </a:lnTo>
                <a:lnTo>
                  <a:pt x="10027385" y="2862363"/>
                </a:lnTo>
                <a:lnTo>
                  <a:pt x="0" y="286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138" y="-3162074"/>
            <a:ext cx="17577724" cy="16610949"/>
          </a:xfrm>
          <a:custGeom>
            <a:avLst/>
            <a:gdLst/>
            <a:ahLst/>
            <a:cxnLst/>
            <a:rect r="r" b="b" t="t" l="l"/>
            <a:pathLst>
              <a:path h="16610949" w="17577724">
                <a:moveTo>
                  <a:pt x="0" y="0"/>
                </a:moveTo>
                <a:lnTo>
                  <a:pt x="17577724" y="0"/>
                </a:lnTo>
                <a:lnTo>
                  <a:pt x="17577724" y="16610949"/>
                </a:lnTo>
                <a:lnTo>
                  <a:pt x="0" y="1661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53105" y="1028700"/>
            <a:ext cx="13381790" cy="6116691"/>
            <a:chOff x="0" y="0"/>
            <a:chExt cx="17842387" cy="815558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034577"/>
              <a:ext cx="17842387" cy="5142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5"/>
                </a:lnSpc>
              </a:pPr>
            </a:p>
            <a:p>
              <a:pPr algn="ctr">
                <a:lnSpc>
                  <a:spcPts val="6195"/>
                </a:lnSpc>
              </a:pP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Hải Quân - ITITWE21104</a:t>
              </a: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Trung Tín - ITITDK21064</a:t>
              </a:r>
            </a:p>
            <a:p>
              <a:pPr algn="ctr">
                <a:lnSpc>
                  <a:spcPts val="6195"/>
                </a:lnSpc>
              </a:pPr>
              <a:r>
                <a:rPr lang="en-US" sz="4425">
                  <a:solidFill>
                    <a:srgbClr val="4D4034"/>
                  </a:solidFill>
                  <a:latin typeface="Asap"/>
                  <a:ea typeface="Asap"/>
                  <a:cs typeface="Asap"/>
                  <a:sym typeface="Asap"/>
                </a:rPr>
                <a:t>Nguyễn Vũ Minh Thư - ITITWE21112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8396"/>
              <a:ext cx="17842387" cy="207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074"/>
                </a:lnSpc>
                <a:spcBef>
                  <a:spcPct val="0"/>
                </a:spcBef>
              </a:pPr>
              <a:r>
                <a:rPr lang="en-US" b="true" sz="11657" spc="-349">
                  <a:solidFill>
                    <a:srgbClr val="4D4034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Member of Group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3614">
            <a:off x="15517461" y="1573814"/>
            <a:ext cx="1982567" cy="1896656"/>
          </a:xfrm>
          <a:custGeom>
            <a:avLst/>
            <a:gdLst/>
            <a:ahLst/>
            <a:cxnLst/>
            <a:rect r="r" b="b" t="t" l="l"/>
            <a:pathLst>
              <a:path h="1896656" w="1982567">
                <a:moveTo>
                  <a:pt x="0" y="0"/>
                </a:moveTo>
                <a:lnTo>
                  <a:pt x="1982567" y="0"/>
                </a:lnTo>
                <a:lnTo>
                  <a:pt x="1982567" y="1896656"/>
                </a:lnTo>
                <a:lnTo>
                  <a:pt x="0" y="1896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7994">
            <a:off x="805654" y="1531018"/>
            <a:ext cx="1694777" cy="1694777"/>
          </a:xfrm>
          <a:custGeom>
            <a:avLst/>
            <a:gdLst/>
            <a:ahLst/>
            <a:cxnLst/>
            <a:rect r="r" b="b" t="t" l="l"/>
            <a:pathLst>
              <a:path h="1694777" w="1694777">
                <a:moveTo>
                  <a:pt x="0" y="0"/>
                </a:moveTo>
                <a:lnTo>
                  <a:pt x="1694777" y="0"/>
                </a:lnTo>
                <a:lnTo>
                  <a:pt x="1694777" y="1694777"/>
                </a:lnTo>
                <a:lnTo>
                  <a:pt x="0" y="16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8904" y="910352"/>
            <a:ext cx="7972168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4"/>
              </a:lnSpc>
            </a:pPr>
            <a:r>
              <a:rPr lang="en-US" b="true" sz="8499" spc="-254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Aim of the 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95487">
            <a:off x="15408820" y="7941846"/>
            <a:ext cx="2059777" cy="1835776"/>
          </a:xfrm>
          <a:custGeom>
            <a:avLst/>
            <a:gdLst/>
            <a:ahLst/>
            <a:cxnLst/>
            <a:rect r="r" b="b" t="t" l="l"/>
            <a:pathLst>
              <a:path h="1835776" w="2059777">
                <a:moveTo>
                  <a:pt x="0" y="0"/>
                </a:moveTo>
                <a:lnTo>
                  <a:pt x="2059777" y="0"/>
                </a:lnTo>
                <a:lnTo>
                  <a:pt x="2059777" y="1835776"/>
                </a:lnTo>
                <a:lnTo>
                  <a:pt x="0" y="1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2189" y="1070568"/>
            <a:ext cx="1226715" cy="876544"/>
          </a:xfrm>
          <a:custGeom>
            <a:avLst/>
            <a:gdLst/>
            <a:ahLst/>
            <a:cxnLst/>
            <a:rect r="r" b="b" t="t" l="l"/>
            <a:pathLst>
              <a:path h="876544" w="1226715">
                <a:moveTo>
                  <a:pt x="0" y="0"/>
                </a:moveTo>
                <a:lnTo>
                  <a:pt x="1226715" y="0"/>
                </a:lnTo>
                <a:lnTo>
                  <a:pt x="1226715" y="876544"/>
                </a:lnTo>
                <a:lnTo>
                  <a:pt x="0" y="876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248" y="4416024"/>
            <a:ext cx="704991" cy="727476"/>
          </a:xfrm>
          <a:custGeom>
            <a:avLst/>
            <a:gdLst/>
            <a:ahLst/>
            <a:cxnLst/>
            <a:rect r="r" b="b" t="t" l="l"/>
            <a:pathLst>
              <a:path h="727476" w="704991">
                <a:moveTo>
                  <a:pt x="0" y="0"/>
                </a:moveTo>
                <a:lnTo>
                  <a:pt x="704990" y="0"/>
                </a:lnTo>
                <a:lnTo>
                  <a:pt x="704990" y="727476"/>
                </a:lnTo>
                <a:lnTo>
                  <a:pt x="0" y="727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055" y="5718941"/>
            <a:ext cx="662043" cy="662043"/>
          </a:xfrm>
          <a:custGeom>
            <a:avLst/>
            <a:gdLst/>
            <a:ahLst/>
            <a:cxnLst/>
            <a:rect r="r" b="b" t="t" l="l"/>
            <a:pathLst>
              <a:path h="662043" w="662043">
                <a:moveTo>
                  <a:pt x="0" y="0"/>
                </a:moveTo>
                <a:lnTo>
                  <a:pt x="662042" y="0"/>
                </a:lnTo>
                <a:lnTo>
                  <a:pt x="662042" y="662043"/>
                </a:lnTo>
                <a:lnTo>
                  <a:pt x="0" y="66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38862" y="6956425"/>
            <a:ext cx="828428" cy="848483"/>
          </a:xfrm>
          <a:custGeom>
            <a:avLst/>
            <a:gdLst/>
            <a:ahLst/>
            <a:cxnLst/>
            <a:rect r="r" b="b" t="t" l="l"/>
            <a:pathLst>
              <a:path h="848483" w="828428">
                <a:moveTo>
                  <a:pt x="0" y="0"/>
                </a:moveTo>
                <a:lnTo>
                  <a:pt x="828428" y="0"/>
                </a:lnTo>
                <a:lnTo>
                  <a:pt x="828428" y="848483"/>
                </a:lnTo>
                <a:lnTo>
                  <a:pt x="0" y="848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0910" y="4654550"/>
            <a:ext cx="610759" cy="608538"/>
          </a:xfrm>
          <a:custGeom>
            <a:avLst/>
            <a:gdLst/>
            <a:ahLst/>
            <a:cxnLst/>
            <a:rect r="r" b="b" t="t" l="l"/>
            <a:pathLst>
              <a:path h="608538" w="610759">
                <a:moveTo>
                  <a:pt x="0" y="0"/>
                </a:moveTo>
                <a:lnTo>
                  <a:pt x="610759" y="0"/>
                </a:lnTo>
                <a:lnTo>
                  <a:pt x="610759" y="608538"/>
                </a:lnTo>
                <a:lnTo>
                  <a:pt x="0" y="608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75926" y="5718941"/>
            <a:ext cx="820727" cy="899203"/>
          </a:xfrm>
          <a:custGeom>
            <a:avLst/>
            <a:gdLst/>
            <a:ahLst/>
            <a:cxnLst/>
            <a:rect r="r" b="b" t="t" l="l"/>
            <a:pathLst>
              <a:path h="899203" w="820727">
                <a:moveTo>
                  <a:pt x="0" y="0"/>
                </a:moveTo>
                <a:lnTo>
                  <a:pt x="820727" y="0"/>
                </a:lnTo>
                <a:lnTo>
                  <a:pt x="820727" y="899203"/>
                </a:lnTo>
                <a:lnTo>
                  <a:pt x="0" y="8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0238" y="4606925"/>
            <a:ext cx="7210437" cy="465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Purpose: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To simplify the process of buying and selling auto parts.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Scope: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A reliable, user-friendly platform with global accessibility.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Core Values: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Balances affordability and product quality.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Ensures transparency and trustworthiness in transactions.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1177" y="4652614"/>
            <a:ext cx="740084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Solves common consumer issues: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Reduces the risk of scams in online transactions.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Helps avoid poor-quality parts.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How it works: 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Connects buyers and sellers through an intuitive system.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3612" y="2691354"/>
            <a:ext cx="12001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6DB98"/>
                </a:solidFill>
                <a:latin typeface="Asap Bold"/>
                <a:ea typeface="Asap Bold"/>
                <a:cs typeface="Asap Bold"/>
                <a:sym typeface="Asap Bold"/>
              </a:rPr>
              <a:t>Autoparts Hub is an online marketplace for automotive parts, featuring: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64855">
            <a:off x="476805" y="-10101189"/>
            <a:ext cx="18535245" cy="19059378"/>
          </a:xfrm>
          <a:custGeom>
            <a:avLst/>
            <a:gdLst/>
            <a:ahLst/>
            <a:cxnLst/>
            <a:rect r="r" b="b" t="t" l="l"/>
            <a:pathLst>
              <a:path h="19059378" w="18535245">
                <a:moveTo>
                  <a:pt x="0" y="0"/>
                </a:moveTo>
                <a:lnTo>
                  <a:pt x="18535245" y="0"/>
                </a:lnTo>
                <a:lnTo>
                  <a:pt x="18535245" y="19059378"/>
                </a:lnTo>
                <a:lnTo>
                  <a:pt x="0" y="1905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74599">
            <a:off x="1233467" y="3467549"/>
            <a:ext cx="15821065" cy="16268447"/>
          </a:xfrm>
          <a:custGeom>
            <a:avLst/>
            <a:gdLst/>
            <a:ahLst/>
            <a:cxnLst/>
            <a:rect r="r" b="b" t="t" l="l"/>
            <a:pathLst>
              <a:path h="16268447" w="15821065">
                <a:moveTo>
                  <a:pt x="0" y="0"/>
                </a:moveTo>
                <a:lnTo>
                  <a:pt x="15821066" y="0"/>
                </a:lnTo>
                <a:lnTo>
                  <a:pt x="15821066" y="16268447"/>
                </a:lnTo>
                <a:lnTo>
                  <a:pt x="0" y="1626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3538" y="1757219"/>
            <a:ext cx="12000923" cy="126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99"/>
              </a:lnSpc>
              <a:spcBef>
                <a:spcPct val="0"/>
              </a:spcBef>
            </a:pPr>
            <a:r>
              <a:rPr lang="en-US" b="true" sz="9999" spc="-29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T</a:t>
            </a:r>
            <a:r>
              <a:rPr lang="en-US" b="true" sz="9999" spc="-299" strike="noStrike" u="none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echnique &amp; Tools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680" y="4974534"/>
            <a:ext cx="62481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68548" y="3536259"/>
            <a:ext cx="8715728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Front-End: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Node.js with Embedded JavaScript (EJS)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Back-End: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Node.js for server-side logic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Database: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MySQL for data storage and management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Architecture: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MVC (Model-View-Controller) pattern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Task Management: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 Google Sheets to track progress</a:t>
            </a:r>
          </a:p>
          <a:p>
            <a:pPr algn="l">
              <a:lnSpc>
                <a:spcPts val="5099"/>
              </a:lnSpc>
            </a:pPr>
            <a:r>
              <a:rPr lang="en-US" sz="2499" spc="4" b="true">
                <a:solidFill>
                  <a:srgbClr val="FFF8ED"/>
                </a:solidFill>
                <a:latin typeface="Asap Bold"/>
                <a:ea typeface="Asap Bold"/>
                <a:cs typeface="Asap Bold"/>
                <a:sym typeface="Asap Bold"/>
              </a:rPr>
              <a:t>Documentation &amp; Data Storage: </a:t>
            </a:r>
            <a:r>
              <a:rPr lang="en-US" sz="2499" spc="4">
                <a:solidFill>
                  <a:srgbClr val="FFF8ED"/>
                </a:solidFill>
                <a:latin typeface="Asap"/>
                <a:ea typeface="Asap"/>
                <a:cs typeface="Asap"/>
                <a:sym typeface="Asap"/>
              </a:rPr>
              <a:t>JSON format for raw data</a:t>
            </a:r>
          </a:p>
          <a:p>
            <a:pPr algn="l">
              <a:lnSpc>
                <a:spcPts val="50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554497">
            <a:off x="16608142" y="3700753"/>
            <a:ext cx="261487" cy="1843817"/>
          </a:xfrm>
          <a:custGeom>
            <a:avLst/>
            <a:gdLst/>
            <a:ahLst/>
            <a:cxnLst/>
            <a:rect r="r" b="b" t="t" l="l"/>
            <a:pathLst>
              <a:path h="1843817" w="261487">
                <a:moveTo>
                  <a:pt x="0" y="0"/>
                </a:moveTo>
                <a:lnTo>
                  <a:pt x="261487" y="0"/>
                </a:lnTo>
                <a:lnTo>
                  <a:pt x="261487" y="1843817"/>
                </a:lnTo>
                <a:lnTo>
                  <a:pt x="0" y="184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40070">
            <a:off x="14892851" y="2970953"/>
            <a:ext cx="1197343" cy="988352"/>
          </a:xfrm>
          <a:custGeom>
            <a:avLst/>
            <a:gdLst/>
            <a:ahLst/>
            <a:cxnLst/>
            <a:rect r="r" b="b" t="t" l="l"/>
            <a:pathLst>
              <a:path h="988352" w="1197343">
                <a:moveTo>
                  <a:pt x="0" y="0"/>
                </a:moveTo>
                <a:lnTo>
                  <a:pt x="1197343" y="0"/>
                </a:lnTo>
                <a:lnTo>
                  <a:pt x="1197343" y="988352"/>
                </a:lnTo>
                <a:lnTo>
                  <a:pt x="0" y="988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992995" y="2027406"/>
            <a:ext cx="775553" cy="775553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>
            <a:off x="2429058" y="3216121"/>
            <a:ext cx="12496413" cy="540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3012">
            <a:off x="-147384" y="-2963306"/>
            <a:ext cx="19722215" cy="18637494"/>
          </a:xfrm>
          <a:custGeom>
            <a:avLst/>
            <a:gdLst/>
            <a:ahLst/>
            <a:cxnLst/>
            <a:rect r="r" b="b" t="t" l="l"/>
            <a:pathLst>
              <a:path h="18637494" w="19722215">
                <a:moveTo>
                  <a:pt x="0" y="0"/>
                </a:moveTo>
                <a:lnTo>
                  <a:pt x="19722215" y="0"/>
                </a:lnTo>
                <a:lnTo>
                  <a:pt x="19722215" y="18637494"/>
                </a:lnTo>
                <a:lnTo>
                  <a:pt x="0" y="1863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50744" y="-4266733"/>
            <a:ext cx="10586512" cy="18820466"/>
          </a:xfrm>
          <a:custGeom>
            <a:avLst/>
            <a:gdLst/>
            <a:ahLst/>
            <a:cxnLst/>
            <a:rect r="r" b="b" t="t" l="l"/>
            <a:pathLst>
              <a:path h="18820466" w="10586512">
                <a:moveTo>
                  <a:pt x="0" y="0"/>
                </a:moveTo>
                <a:lnTo>
                  <a:pt x="10586512" y="0"/>
                </a:lnTo>
                <a:lnTo>
                  <a:pt x="10586512" y="18820466"/>
                </a:lnTo>
                <a:lnTo>
                  <a:pt x="0" y="1882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44484" y="904125"/>
            <a:ext cx="11924251" cy="264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b="true" sz="10630" spc="-318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Use Case and ERD </a:t>
            </a:r>
          </a:p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b="true" sz="10630" spc="-318">
                <a:solidFill>
                  <a:srgbClr val="4D4034"/>
                </a:solidFill>
                <a:latin typeface="Faustina Bold"/>
                <a:ea typeface="Faustina Bold"/>
                <a:cs typeface="Faustina Bold"/>
                <a:sym typeface="Faustina Bold"/>
              </a:rPr>
              <a:t>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39662" y="2101586"/>
            <a:ext cx="1609842" cy="1639654"/>
          </a:xfrm>
          <a:custGeom>
            <a:avLst/>
            <a:gdLst/>
            <a:ahLst/>
            <a:cxnLst/>
            <a:rect r="r" b="b" t="t" l="l"/>
            <a:pathLst>
              <a:path h="1639654" w="1609842">
                <a:moveTo>
                  <a:pt x="0" y="0"/>
                </a:moveTo>
                <a:lnTo>
                  <a:pt x="1609842" y="0"/>
                </a:lnTo>
                <a:lnTo>
                  <a:pt x="1609842" y="1639653"/>
                </a:lnTo>
                <a:lnTo>
                  <a:pt x="0" y="1639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74878"/>
            <a:ext cx="4776419" cy="10436756"/>
          </a:xfrm>
          <a:custGeom>
            <a:avLst/>
            <a:gdLst/>
            <a:ahLst/>
            <a:cxnLst/>
            <a:rect r="r" b="b" t="t" l="l"/>
            <a:pathLst>
              <a:path h="10436756" w="4776419">
                <a:moveTo>
                  <a:pt x="0" y="0"/>
                </a:moveTo>
                <a:lnTo>
                  <a:pt x="4776419" y="0"/>
                </a:lnTo>
                <a:lnTo>
                  <a:pt x="4776419" y="10436756"/>
                </a:lnTo>
                <a:lnTo>
                  <a:pt x="0" y="10436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8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7646" y="3741239"/>
            <a:ext cx="10791858" cy="6326727"/>
          </a:xfrm>
          <a:custGeom>
            <a:avLst/>
            <a:gdLst/>
            <a:ahLst/>
            <a:cxnLst/>
            <a:rect r="r" b="b" t="t" l="l"/>
            <a:pathLst>
              <a:path h="6326727" w="10791858">
                <a:moveTo>
                  <a:pt x="0" y="0"/>
                </a:moveTo>
                <a:lnTo>
                  <a:pt x="10791858" y="0"/>
                </a:lnTo>
                <a:lnTo>
                  <a:pt x="10791858" y="6326727"/>
                </a:lnTo>
                <a:lnTo>
                  <a:pt x="0" y="6326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5" t="-1455" r="-1455" b="-14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765342"/>
            <a:ext cx="16230600" cy="4200984"/>
            <a:chOff x="0" y="0"/>
            <a:chExt cx="27248433" cy="70527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098" y="-6509"/>
              <a:ext cx="27262765" cy="7084796"/>
            </a:xfrm>
            <a:custGeom>
              <a:avLst/>
              <a:gdLst/>
              <a:ahLst/>
              <a:cxnLst/>
              <a:rect r="r" b="b" t="t" l="l"/>
              <a:pathLst>
                <a:path h="7084796" w="27262765">
                  <a:moveTo>
                    <a:pt x="63030" y="6491242"/>
                  </a:moveTo>
                  <a:cubicBezTo>
                    <a:pt x="63030" y="6491242"/>
                    <a:pt x="0" y="6244678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6233044"/>
                    <a:pt x="27235700" y="6428647"/>
                    <a:pt x="27235700" y="6428647"/>
                  </a:cubicBezTo>
                  <a:cubicBezTo>
                    <a:pt x="27219019" y="6644379"/>
                    <a:pt x="27104374" y="6854991"/>
                    <a:pt x="26907506" y="6966615"/>
                  </a:cubicBezTo>
                  <a:cubicBezTo>
                    <a:pt x="26757155" y="7051863"/>
                    <a:pt x="26559124" y="7066961"/>
                    <a:pt x="21139631" y="7056220"/>
                  </a:cubicBezTo>
                  <a:cubicBezTo>
                    <a:pt x="645952" y="7050943"/>
                    <a:pt x="384604" y="7084796"/>
                    <a:pt x="254278" y="6975638"/>
                  </a:cubicBezTo>
                  <a:cubicBezTo>
                    <a:pt x="145767" y="6884754"/>
                    <a:pt x="81795" y="6691441"/>
                    <a:pt x="63030" y="6491242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465533"/>
            <a:ext cx="16230600" cy="1928969"/>
            <a:chOff x="0" y="0"/>
            <a:chExt cx="27248433" cy="3238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098" y="-6509"/>
              <a:ext cx="27262765" cy="3270466"/>
            </a:xfrm>
            <a:custGeom>
              <a:avLst/>
              <a:gdLst/>
              <a:ahLst/>
              <a:cxnLst/>
              <a:rect r="r" b="b" t="t" l="l"/>
              <a:pathLst>
                <a:path h="3270466" w="27262765">
                  <a:moveTo>
                    <a:pt x="63030" y="2676913"/>
                  </a:moveTo>
                  <a:cubicBezTo>
                    <a:pt x="63030" y="2676913"/>
                    <a:pt x="0" y="243034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2418715"/>
                    <a:pt x="27235700" y="2614318"/>
                    <a:pt x="27235700" y="2614318"/>
                  </a:cubicBezTo>
                  <a:cubicBezTo>
                    <a:pt x="27219019" y="2830050"/>
                    <a:pt x="27104374" y="3040662"/>
                    <a:pt x="26907506" y="3152286"/>
                  </a:cubicBezTo>
                  <a:cubicBezTo>
                    <a:pt x="26757155" y="3237534"/>
                    <a:pt x="26559124" y="3252632"/>
                    <a:pt x="21139631" y="3241891"/>
                  </a:cubicBezTo>
                  <a:cubicBezTo>
                    <a:pt x="645952" y="3236614"/>
                    <a:pt x="384604" y="3270467"/>
                    <a:pt x="254278" y="3161309"/>
                  </a:cubicBezTo>
                  <a:cubicBezTo>
                    <a:pt x="145767" y="3070424"/>
                    <a:pt x="81795" y="2877112"/>
                    <a:pt x="63030" y="2676913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-2815758">
            <a:off x="1590384" y="2445359"/>
            <a:ext cx="16376994" cy="16840096"/>
          </a:xfrm>
          <a:custGeom>
            <a:avLst/>
            <a:gdLst/>
            <a:ahLst/>
            <a:cxnLst/>
            <a:rect r="r" b="b" t="t" l="l"/>
            <a:pathLst>
              <a:path h="16840096" w="16376994">
                <a:moveTo>
                  <a:pt x="16376993" y="0"/>
                </a:moveTo>
                <a:lnTo>
                  <a:pt x="0" y="0"/>
                </a:lnTo>
                <a:lnTo>
                  <a:pt x="0" y="16840097"/>
                </a:lnTo>
                <a:lnTo>
                  <a:pt x="16376993" y="16840097"/>
                </a:lnTo>
                <a:lnTo>
                  <a:pt x="163769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4114339" y="6202623"/>
            <a:ext cx="9847160" cy="793811"/>
            <a:chOff x="0" y="0"/>
            <a:chExt cx="13129547" cy="1058415"/>
          </a:xfrm>
        </p:grpSpPr>
        <p:sp>
          <p:nvSpPr>
            <p:cNvPr name="AutoShape 9" id="9"/>
            <p:cNvSpPr/>
            <p:nvPr/>
          </p:nvSpPr>
          <p:spPr>
            <a:xfrm>
              <a:off x="25400" y="332285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4310334" y="279476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615082" y="279476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2939677" y="266755"/>
              <a:ext cx="0" cy="726129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6462708" y="280334"/>
              <a:ext cx="6247406" cy="25547"/>
            </a:xfrm>
            <a:prstGeom prst="line">
              <a:avLst/>
            </a:prstGeom>
            <a:ln cap="flat" w="50800">
              <a:solidFill>
                <a:srgbClr val="4D403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4100617" y="0"/>
              <a:ext cx="419434" cy="558952"/>
              <a:chOff x="0" y="0"/>
              <a:chExt cx="634046" cy="84495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8405365" y="0"/>
              <a:ext cx="419434" cy="558952"/>
              <a:chOff x="0" y="0"/>
              <a:chExt cx="634046" cy="84495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2710113" y="0"/>
              <a:ext cx="419434" cy="558952"/>
              <a:chOff x="0" y="0"/>
              <a:chExt cx="634046" cy="84495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4046" cy="844951"/>
              </a:xfrm>
              <a:custGeom>
                <a:avLst/>
                <a:gdLst/>
                <a:ahLst/>
                <a:cxnLst/>
                <a:rect r="r" b="b" t="t" l="l"/>
                <a:pathLst>
                  <a:path h="844951" w="634046">
                    <a:moveTo>
                      <a:pt x="317023" y="0"/>
                    </a:moveTo>
                    <a:cubicBezTo>
                      <a:pt x="141936" y="0"/>
                      <a:pt x="0" y="189149"/>
                      <a:pt x="0" y="422475"/>
                    </a:cubicBezTo>
                    <a:cubicBezTo>
                      <a:pt x="0" y="655802"/>
                      <a:pt x="141936" y="844951"/>
                      <a:pt x="317023" y="844951"/>
                    </a:cubicBezTo>
                    <a:cubicBezTo>
                      <a:pt x="492110" y="844951"/>
                      <a:pt x="634046" y="655802"/>
                      <a:pt x="634046" y="422475"/>
                    </a:cubicBezTo>
                    <a:cubicBezTo>
                      <a:pt x="634046" y="189149"/>
                      <a:pt x="492110" y="0"/>
                      <a:pt x="317023" y="0"/>
                    </a:cubicBezTo>
                    <a:close/>
                  </a:path>
                </a:pathLst>
              </a:custGeom>
              <a:solidFill>
                <a:srgbClr val="4D4034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59442" y="60164"/>
                <a:ext cx="515162" cy="7055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028700" y="1240362"/>
            <a:ext cx="16230600" cy="1977522"/>
            <a:chOff x="0" y="0"/>
            <a:chExt cx="27248433" cy="33199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9098" y="-6509"/>
              <a:ext cx="27262765" cy="3351978"/>
            </a:xfrm>
            <a:custGeom>
              <a:avLst/>
              <a:gdLst/>
              <a:ahLst/>
              <a:cxnLst/>
              <a:rect r="r" b="b" t="t" l="l"/>
              <a:pathLst>
                <a:path h="3351978" w="27262765">
                  <a:moveTo>
                    <a:pt x="63030" y="2758425"/>
                  </a:moveTo>
                  <a:cubicBezTo>
                    <a:pt x="63030" y="2758425"/>
                    <a:pt x="0" y="2511861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369691" y="6965"/>
                  </a:cubicBezTo>
                  <a:cubicBezTo>
                    <a:pt x="26586440" y="16819"/>
                    <a:pt x="26790753" y="36481"/>
                    <a:pt x="26924943" y="101690"/>
                  </a:cubicBezTo>
                  <a:cubicBezTo>
                    <a:pt x="27180987" y="226120"/>
                    <a:pt x="27262765" y="459160"/>
                    <a:pt x="27257277" y="704684"/>
                  </a:cubicBezTo>
                  <a:cubicBezTo>
                    <a:pt x="27257277" y="704684"/>
                    <a:pt x="27213989" y="1013073"/>
                    <a:pt x="27221421" y="1248607"/>
                  </a:cubicBezTo>
                  <a:cubicBezTo>
                    <a:pt x="27228544" y="2500226"/>
                    <a:pt x="27235700" y="2695829"/>
                    <a:pt x="27235700" y="2695829"/>
                  </a:cubicBezTo>
                  <a:cubicBezTo>
                    <a:pt x="27219019" y="2911561"/>
                    <a:pt x="27104374" y="3122173"/>
                    <a:pt x="26907506" y="3233797"/>
                  </a:cubicBezTo>
                  <a:cubicBezTo>
                    <a:pt x="26757155" y="3319046"/>
                    <a:pt x="26559124" y="3334143"/>
                    <a:pt x="21139631" y="3323402"/>
                  </a:cubicBezTo>
                  <a:cubicBezTo>
                    <a:pt x="645952" y="3318125"/>
                    <a:pt x="384604" y="3351978"/>
                    <a:pt x="254278" y="3242820"/>
                  </a:cubicBezTo>
                  <a:cubicBezTo>
                    <a:pt x="145767" y="3151935"/>
                    <a:pt x="81795" y="2958624"/>
                    <a:pt x="63030" y="2758425"/>
                  </a:cubicBezTo>
                  <a:close/>
                </a:path>
              </a:pathLst>
            </a:custGeom>
            <a:solidFill>
              <a:srgbClr val="FFF8ED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5555838" y="1444066"/>
            <a:ext cx="11301259" cy="1539797"/>
          </a:xfrm>
          <a:custGeom>
            <a:avLst/>
            <a:gdLst/>
            <a:ahLst/>
            <a:cxnLst/>
            <a:rect r="r" b="b" t="t" l="l"/>
            <a:pathLst>
              <a:path h="1539797" w="11301259">
                <a:moveTo>
                  <a:pt x="0" y="0"/>
                </a:moveTo>
                <a:lnTo>
                  <a:pt x="11301259" y="0"/>
                </a:lnTo>
                <a:lnTo>
                  <a:pt x="11301259" y="1539796"/>
                </a:lnTo>
                <a:lnTo>
                  <a:pt x="0" y="1539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55838" y="4013374"/>
            <a:ext cx="11301259" cy="1130126"/>
          </a:xfrm>
          <a:custGeom>
            <a:avLst/>
            <a:gdLst/>
            <a:ahLst/>
            <a:cxnLst/>
            <a:rect r="r" b="b" t="t" l="l"/>
            <a:pathLst>
              <a:path h="1130126" w="11301259">
                <a:moveTo>
                  <a:pt x="0" y="0"/>
                </a:moveTo>
                <a:lnTo>
                  <a:pt x="11301259" y="0"/>
                </a:lnTo>
                <a:lnTo>
                  <a:pt x="11301259" y="1130126"/>
                </a:lnTo>
                <a:lnTo>
                  <a:pt x="0" y="113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555838" y="6093494"/>
            <a:ext cx="11301259" cy="3574023"/>
          </a:xfrm>
          <a:custGeom>
            <a:avLst/>
            <a:gdLst/>
            <a:ahLst/>
            <a:cxnLst/>
            <a:rect r="r" b="b" t="t" l="l"/>
            <a:pathLst>
              <a:path h="3574023" w="11301259">
                <a:moveTo>
                  <a:pt x="0" y="0"/>
                </a:moveTo>
                <a:lnTo>
                  <a:pt x="11301259" y="0"/>
                </a:lnTo>
                <a:lnTo>
                  <a:pt x="11301259" y="3574023"/>
                </a:lnTo>
                <a:lnTo>
                  <a:pt x="0" y="357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75707" y="7381156"/>
            <a:ext cx="299574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C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ustomer Cart Page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06147" y="1473313"/>
            <a:ext cx="334274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Goo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gle Chart for admin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1114" y="3662938"/>
            <a:ext cx="344326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Google Column</a:t>
            </a:r>
            <a:r>
              <a:rPr lang="en-US" b="true" sz="3000">
                <a:solidFill>
                  <a:srgbClr val="4D4034"/>
                </a:solidFill>
                <a:latin typeface="Asap Bold"/>
                <a:ea typeface="Asap Bold"/>
                <a:cs typeface="Asap Bold"/>
                <a:sym typeface="Asap Bold"/>
              </a:rPr>
              <a:t> Chart in Statistical for admin </a:t>
            </a:r>
          </a:p>
        </p:txBody>
      </p:sp>
      <p:sp>
        <p:nvSpPr>
          <p:cNvPr name="AutoShape 31" id="31"/>
          <p:cNvSpPr/>
          <p:nvPr/>
        </p:nvSpPr>
        <p:spPr>
          <a:xfrm flipH="true" flipV="true">
            <a:off x="646711" y="6599528"/>
            <a:ext cx="0" cy="1610303"/>
          </a:xfrm>
          <a:prstGeom prst="line">
            <a:avLst/>
          </a:prstGeom>
          <a:ln cap="flat" w="38100">
            <a:solidFill>
              <a:srgbClr val="4D403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409274" y="200025"/>
            <a:ext cx="10168730" cy="106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5D4117"/>
                </a:solidFill>
                <a:latin typeface="Faustina Bold"/>
                <a:ea typeface="Faustina Bold"/>
                <a:cs typeface="Faustina Bold"/>
                <a:sym typeface="Faustina Bold"/>
              </a:rPr>
              <a:t>Frontend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C7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678" y="445902"/>
            <a:ext cx="11301259" cy="3771795"/>
          </a:xfrm>
          <a:custGeom>
            <a:avLst/>
            <a:gdLst/>
            <a:ahLst/>
            <a:cxnLst/>
            <a:rect r="r" b="b" t="t" l="l"/>
            <a:pathLst>
              <a:path h="3771795" w="11301259">
                <a:moveTo>
                  <a:pt x="0" y="0"/>
                </a:moveTo>
                <a:lnTo>
                  <a:pt x="11301259" y="0"/>
                </a:lnTo>
                <a:lnTo>
                  <a:pt x="11301259" y="3771795"/>
                </a:lnTo>
                <a:lnTo>
                  <a:pt x="0" y="3771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8307" y="4589416"/>
            <a:ext cx="11301259" cy="5325718"/>
          </a:xfrm>
          <a:custGeom>
            <a:avLst/>
            <a:gdLst/>
            <a:ahLst/>
            <a:cxnLst/>
            <a:rect r="r" b="b" t="t" l="l"/>
            <a:pathLst>
              <a:path h="5325718" w="11301259">
                <a:moveTo>
                  <a:pt x="0" y="0"/>
                </a:moveTo>
                <a:lnTo>
                  <a:pt x="11301259" y="0"/>
                </a:lnTo>
                <a:lnTo>
                  <a:pt x="11301259" y="5325718"/>
                </a:lnTo>
                <a:lnTo>
                  <a:pt x="0" y="532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87720" y="1228725"/>
            <a:ext cx="10168730" cy="106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5D4117"/>
                </a:solidFill>
                <a:latin typeface="Faustina Bold"/>
                <a:ea typeface="Faustina Bold"/>
                <a:cs typeface="Faustina Bold"/>
                <a:sym typeface="Faustina Bold"/>
              </a:rPr>
              <a:t>Frontend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507" y="3090011"/>
            <a:ext cx="7524259" cy="5509329"/>
          </a:xfrm>
          <a:custGeom>
            <a:avLst/>
            <a:gdLst/>
            <a:ahLst/>
            <a:cxnLst/>
            <a:rect r="r" b="b" t="t" l="l"/>
            <a:pathLst>
              <a:path h="5509329" w="7524259">
                <a:moveTo>
                  <a:pt x="0" y="0"/>
                </a:moveTo>
                <a:lnTo>
                  <a:pt x="7524260" y="0"/>
                </a:lnTo>
                <a:lnTo>
                  <a:pt x="7524260" y="5509329"/>
                </a:lnTo>
                <a:lnTo>
                  <a:pt x="0" y="550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043" b="-282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9250" y="3731231"/>
            <a:ext cx="8868555" cy="3159757"/>
          </a:xfrm>
          <a:custGeom>
            <a:avLst/>
            <a:gdLst/>
            <a:ahLst/>
            <a:cxnLst/>
            <a:rect r="r" b="b" t="t" l="l"/>
            <a:pathLst>
              <a:path h="3159757" w="8868555">
                <a:moveTo>
                  <a:pt x="0" y="0"/>
                </a:moveTo>
                <a:lnTo>
                  <a:pt x="8868555" y="0"/>
                </a:lnTo>
                <a:lnTo>
                  <a:pt x="8868555" y="3159757"/>
                </a:lnTo>
                <a:lnTo>
                  <a:pt x="0" y="3159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25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9250" y="7138638"/>
            <a:ext cx="8870606" cy="1613303"/>
          </a:xfrm>
          <a:custGeom>
            <a:avLst/>
            <a:gdLst/>
            <a:ahLst/>
            <a:cxnLst/>
            <a:rect r="r" b="b" t="t" l="l"/>
            <a:pathLst>
              <a:path h="1613303" w="8870606">
                <a:moveTo>
                  <a:pt x="0" y="0"/>
                </a:moveTo>
                <a:lnTo>
                  <a:pt x="8870607" y="0"/>
                </a:lnTo>
                <a:lnTo>
                  <a:pt x="8870607" y="1613304"/>
                </a:lnTo>
                <a:lnTo>
                  <a:pt x="0" y="161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1091" y="520296"/>
            <a:ext cx="10168730" cy="106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Backend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215" y="1803955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Database Connection Setup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97720" y="1927961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Express Server Initialization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7329" y="2635986"/>
            <a:ext cx="674901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 entry point of the backend application, initializing Express and configuring middleware.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D4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60" y="3325448"/>
            <a:ext cx="7341872" cy="6813708"/>
          </a:xfrm>
          <a:custGeom>
            <a:avLst/>
            <a:gdLst/>
            <a:ahLst/>
            <a:cxnLst/>
            <a:rect r="r" b="b" t="t" l="l"/>
            <a:pathLst>
              <a:path h="6813708" w="7341872">
                <a:moveTo>
                  <a:pt x="0" y="0"/>
                </a:moveTo>
                <a:lnTo>
                  <a:pt x="7341872" y="0"/>
                </a:lnTo>
                <a:lnTo>
                  <a:pt x="7341872" y="6813708"/>
                </a:lnTo>
                <a:lnTo>
                  <a:pt x="0" y="681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9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8434" y="3809842"/>
            <a:ext cx="10479566" cy="4353018"/>
          </a:xfrm>
          <a:custGeom>
            <a:avLst/>
            <a:gdLst/>
            <a:ahLst/>
            <a:cxnLst/>
            <a:rect r="r" b="b" t="t" l="l"/>
            <a:pathLst>
              <a:path h="4353018" w="10479566">
                <a:moveTo>
                  <a:pt x="0" y="0"/>
                </a:moveTo>
                <a:lnTo>
                  <a:pt x="10479566" y="0"/>
                </a:lnTo>
                <a:lnTo>
                  <a:pt x="10479566" y="4353018"/>
                </a:lnTo>
                <a:lnTo>
                  <a:pt x="0" y="435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7096" y="613557"/>
            <a:ext cx="10168730" cy="106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8"/>
              </a:lnSpc>
              <a:spcBef>
                <a:spcPct val="0"/>
              </a:spcBef>
            </a:pPr>
            <a:r>
              <a:rPr lang="en-US" b="true" sz="8303" spc="-249">
                <a:solidFill>
                  <a:srgbClr val="FFF8ED"/>
                </a:solidFill>
                <a:latin typeface="Faustina Bold"/>
                <a:ea typeface="Faustina Bold"/>
                <a:cs typeface="Faustina Bold"/>
                <a:sym typeface="Faustina Bold"/>
              </a:rPr>
              <a:t>Backend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3340" y="2039573"/>
            <a:ext cx="558823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User Management Controller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1461" y="2817448"/>
            <a:ext cx="558823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  <a:spcBef>
                <a:spcPct val="0"/>
              </a:spcBef>
            </a:pPr>
            <a:r>
              <a:rPr lang="en-US" sz="3999" spc="-119">
                <a:solidFill>
                  <a:srgbClr val="FFF8ED"/>
                </a:solidFill>
                <a:latin typeface="Faustina"/>
                <a:ea typeface="Faustina"/>
                <a:cs typeface="Faustina"/>
                <a:sym typeface="Faustina"/>
              </a:rPr>
              <a:t>Statistical Report Controller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DAGpG-qwEmM</dc:identifier>
  <dcterms:modified xsi:type="dcterms:W3CDTF">2011-08-01T06:04:30Z</dcterms:modified>
  <cp:revision>1</cp:revision>
  <dc:title>WAD</dc:title>
</cp:coreProperties>
</file>